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8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280A-E156-8BF6-554B-A3BFEECD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08BA-4120-A979-79D8-8FA7B5173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DACD-29D6-3FCB-9F95-16178C57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4E536-BE2C-FEF7-06C1-AE000221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3583-4A0D-9FAC-7EA6-490D6FCF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B430-6F19-A8DD-9411-B26163C2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25D17-98A3-21CA-1264-C23B09DC6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0FA85-7A91-1B35-F13C-172F6DF9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F3981-B7F3-FEFE-C5BD-EFB71BB3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1280-33A7-E996-D5C4-F29E7929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3B4CA3-58CD-2A72-AFE1-ECD395EE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809E7-7742-6E1D-BE1E-9CBA7EC62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55B10-08E6-B777-A075-E1BBDAD0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603B-2AB4-7D52-6299-7CD74F67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06B85-1D05-FBE8-3D73-78B5765E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D463-1A4E-1CFE-08A3-3DD65BD2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9305-A0D1-BD69-0078-4452970CC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1D505-18A6-D8D7-8F9C-DD91F721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68B20-91AB-F910-05FC-88037108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2A35-6B32-8B37-1EC7-E8E6F0E5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DF3E-C68B-B886-CF32-6806C9CF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3D54A-6BA3-FDBD-313C-2644CC82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C18A0-65CF-2217-8342-99265C12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5A109-E5DC-B199-4920-1C98CC7B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3BB7D-1DAA-69DC-1A06-E4F7C92B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765A-6AA2-929B-5507-702DC085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CDB76-1A34-780D-D190-74029257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FE599-4CB8-2BF0-D670-F58DFC78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82879-EE9A-1BDB-877D-91EEF38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A3ED5-7158-08E5-7ADE-23E2601B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FB3E7-48E9-7450-8185-D15B9BA4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9BEA-04CC-74CA-4CBA-C3242F02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997B8-AD1B-70A3-62B2-87C353AF5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2A5CC-3733-DA75-B696-B5718859D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002F5-7D74-5F42-A5B3-2FCA0AE4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7BBE3-02A7-6428-5BD6-51476AEE8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7CE8F-BBD7-78FF-1823-B163C1F5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1220D-7F80-93F9-5197-7239D64A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07542-C7DB-699B-A4D9-B2575608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5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EE6F-DF42-0CF1-D8DA-65D37984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48D44-8C9B-D188-17D8-371026F0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FB765-907C-302E-E4AD-50609A71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29905-4173-2DF9-54A9-8C36CE3B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DE55D-F1C1-91E9-06EC-65A48AD7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73B283-9213-DF3D-9A00-8ADE1965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F113-A28C-1108-6CFE-B939CBAB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9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3992-E605-1ADB-52DF-D2E76715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671BD-6A39-41C7-E22D-1279F033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E6D5-B786-AE44-3CAE-28A06C307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F0933-F403-DB36-0B9D-67F8E759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0DA3E-1195-4824-10F6-A15B4D37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8297B-7300-80C2-42B0-C3CE4436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5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EC38-DE43-0BD8-ACE5-1A12DAA7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E6559-D285-5258-482A-74C9CE4E6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17244-9B0F-807C-59FA-04001995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02724-4AC8-3DDE-BBD8-387403F7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6BE7A-23D1-1922-3494-49ED123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B4554-179A-2AE1-10DE-B796E7E1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8D7C1-697C-84E4-14D2-BCEFEED3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B6B4-3AC3-ECBD-373A-B8417CAED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F831D-3797-E038-BCE0-EC79B2367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6617-C15C-47C7-A635-A3CC72DFB9FA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3E4BD-44CB-642E-E1AD-B2F13321D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5A877-DE3B-A635-3999-482E90F04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6EAF-39C5-45AF-9189-1B89E769D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94FFB-B32B-627F-CAE4-25292CD0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89" y="702326"/>
            <a:ext cx="1711219" cy="1729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32762-2994-D856-8F5B-C9FD55ACB599}"/>
              </a:ext>
            </a:extLst>
          </p:cNvPr>
          <p:cNvSpPr txBox="1"/>
          <p:nvPr/>
        </p:nvSpPr>
        <p:spPr>
          <a:xfrm>
            <a:off x="1967689" y="70232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E7FA6-F3E3-4722-FB3D-02F02F971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60" y="2551680"/>
            <a:ext cx="1718447" cy="1729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A0E5F-AE39-1CE6-D1F0-D37438684D9A}"/>
              </a:ext>
            </a:extLst>
          </p:cNvPr>
          <p:cNvSpPr txBox="1"/>
          <p:nvPr/>
        </p:nvSpPr>
        <p:spPr>
          <a:xfrm>
            <a:off x="1967689" y="2558940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(b)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06EB13-4FC1-30DC-4C89-969702BD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461" y="4401035"/>
            <a:ext cx="1729232" cy="1729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7DF68A-194B-60CE-4C02-A2A969A56CA6}"/>
              </a:ext>
            </a:extLst>
          </p:cNvPr>
          <p:cNvSpPr txBox="1"/>
          <p:nvPr/>
        </p:nvSpPr>
        <p:spPr>
          <a:xfrm>
            <a:off x="1960460" y="4415554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(c)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2584E0-F427-09C0-9908-26383D395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096" y="702326"/>
            <a:ext cx="1732872" cy="17292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D27D13-E1C7-4BAF-1E28-D383D2CE0E5F}"/>
              </a:ext>
            </a:extLst>
          </p:cNvPr>
          <p:cNvSpPr txBox="1"/>
          <p:nvPr/>
        </p:nvSpPr>
        <p:spPr>
          <a:xfrm>
            <a:off x="3930748" y="70232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(d)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8BA0D7-82E8-0FDB-3A03-989167093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097" y="2558940"/>
            <a:ext cx="1751158" cy="17219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AA1745-F31C-1395-E988-F10B77DDAC6C}"/>
              </a:ext>
            </a:extLst>
          </p:cNvPr>
          <p:cNvSpPr txBox="1"/>
          <p:nvPr/>
        </p:nvSpPr>
        <p:spPr>
          <a:xfrm>
            <a:off x="3929066" y="255158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A6467EB-D4E4-941D-2213-3B87E0434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096" y="4415555"/>
            <a:ext cx="1751121" cy="17292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D7306D-A287-3A46-14FB-A6A03528B98F}"/>
              </a:ext>
            </a:extLst>
          </p:cNvPr>
          <p:cNvSpPr txBox="1"/>
          <p:nvPr/>
        </p:nvSpPr>
        <p:spPr>
          <a:xfrm>
            <a:off x="3919922" y="4415554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(f)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2F7366-74AC-91C5-BDEB-F0AC9B1E1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2155" y="702326"/>
            <a:ext cx="1732872" cy="17328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B1B487-4603-B812-1E50-493E50425096}"/>
              </a:ext>
            </a:extLst>
          </p:cNvPr>
          <p:cNvSpPr txBox="1"/>
          <p:nvPr/>
        </p:nvSpPr>
        <p:spPr>
          <a:xfrm>
            <a:off x="5872155" y="70232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(g)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FD84B7-A38B-D75E-F752-E80F15B78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155" y="2551586"/>
            <a:ext cx="1711165" cy="17219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DAF1B1-FCED-96F2-7914-8B51302BA071}"/>
              </a:ext>
            </a:extLst>
          </p:cNvPr>
          <p:cNvSpPr txBox="1"/>
          <p:nvPr/>
        </p:nvSpPr>
        <p:spPr>
          <a:xfrm>
            <a:off x="5893807" y="255158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(h)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7E40FFC-C754-E56F-8791-9F039C5767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79"/>
          <a:stretch/>
        </p:blipFill>
        <p:spPr>
          <a:xfrm>
            <a:off x="5872155" y="4401036"/>
            <a:ext cx="1751121" cy="174825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DFB72E-F78F-72FF-7F00-0BA298FE82B1}"/>
              </a:ext>
            </a:extLst>
          </p:cNvPr>
          <p:cNvSpPr txBox="1"/>
          <p:nvPr/>
        </p:nvSpPr>
        <p:spPr>
          <a:xfrm>
            <a:off x="5882981" y="4415554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(i)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BEAA1A-BC72-ED92-B2DF-5150B9A4A4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5220" y="702326"/>
            <a:ext cx="1732872" cy="174013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155DC50-E8ED-A16E-0831-3C0451686D08}"/>
              </a:ext>
            </a:extLst>
          </p:cNvPr>
          <p:cNvSpPr txBox="1"/>
          <p:nvPr/>
        </p:nvSpPr>
        <p:spPr>
          <a:xfrm>
            <a:off x="7813562" y="708926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(j)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3E2EFE1-0756-986E-A024-850A666A5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7051" y="2551586"/>
            <a:ext cx="1751157" cy="175482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67DBD6C-FEB6-64C1-348F-A679A45560F2}"/>
              </a:ext>
            </a:extLst>
          </p:cNvPr>
          <p:cNvSpPr txBox="1"/>
          <p:nvPr/>
        </p:nvSpPr>
        <p:spPr>
          <a:xfrm>
            <a:off x="7795220" y="2558940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(k)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4FF9485-6C06-86D9-7DE9-0D6C80F4C3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5220" y="4401035"/>
            <a:ext cx="1751121" cy="174377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B5E7468-957C-26AF-95B5-2D6036D9F320}"/>
              </a:ext>
            </a:extLst>
          </p:cNvPr>
          <p:cNvSpPr txBox="1"/>
          <p:nvPr/>
        </p:nvSpPr>
        <p:spPr>
          <a:xfrm>
            <a:off x="7795220" y="4417865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(l)</a:t>
            </a:r>
          </a:p>
        </p:txBody>
      </p:sp>
    </p:spTree>
    <p:extLst>
      <p:ext uri="{BB962C8B-B14F-4D97-AF65-F5344CB8AC3E}">
        <p14:creationId xmlns:p14="http://schemas.microsoft.com/office/powerpoint/2010/main" val="86084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and white image&#10;&#10;Description automatically generated">
            <a:extLst>
              <a:ext uri="{FF2B5EF4-FFF2-40B4-BE49-F238E27FC236}">
                <a16:creationId xmlns:a16="http://schemas.microsoft.com/office/drawing/2014/main" id="{017E85FF-FFF4-4981-7B88-90C75C80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193"/>
            <a:ext cx="12192000" cy="1813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7819B-FBA1-996F-0F69-7B4270C16DDD}"/>
              </a:ext>
            </a:extLst>
          </p:cNvPr>
          <p:cNvSpPr txBox="1"/>
          <p:nvPr/>
        </p:nvSpPr>
        <p:spPr>
          <a:xfrm>
            <a:off x="0" y="257105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468ED-B0B8-F012-9DF4-758F54460FFC}"/>
              </a:ext>
            </a:extLst>
          </p:cNvPr>
          <p:cNvSpPr txBox="1"/>
          <p:nvPr/>
        </p:nvSpPr>
        <p:spPr>
          <a:xfrm>
            <a:off x="2106843" y="257105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37596-B33F-5889-E799-F3FED8C9CF4F}"/>
              </a:ext>
            </a:extLst>
          </p:cNvPr>
          <p:cNvSpPr txBox="1"/>
          <p:nvPr/>
        </p:nvSpPr>
        <p:spPr>
          <a:xfrm>
            <a:off x="4041151" y="252219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(c)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D1EEC-3222-0DF6-280A-2421729B2291}"/>
              </a:ext>
            </a:extLst>
          </p:cNvPr>
          <p:cNvSpPr txBox="1"/>
          <p:nvPr/>
        </p:nvSpPr>
        <p:spPr>
          <a:xfrm>
            <a:off x="6293811" y="257105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C2F5D-3D92-EB01-87CB-90445DD0F976}"/>
              </a:ext>
            </a:extLst>
          </p:cNvPr>
          <p:cNvSpPr txBox="1"/>
          <p:nvPr/>
        </p:nvSpPr>
        <p:spPr>
          <a:xfrm>
            <a:off x="8373937" y="257105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7787A-6FBA-8F3F-197A-3E4E8D4C8EBF}"/>
              </a:ext>
            </a:extLst>
          </p:cNvPr>
          <p:cNvSpPr txBox="1"/>
          <p:nvPr/>
        </p:nvSpPr>
        <p:spPr>
          <a:xfrm>
            <a:off x="10480779" y="2571053"/>
            <a:ext cx="171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368874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DABD4D-17D5-D3FB-9241-7529E9E1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00" y="1287240"/>
            <a:ext cx="3647017" cy="3686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9DE0B-5312-ADD7-BA78-3DC0C915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75" y="1287240"/>
            <a:ext cx="3646589" cy="36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0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1C29C-C1F0-8003-4CEA-D775FA89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21" y="1062846"/>
            <a:ext cx="1771741" cy="1778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9BC61-B2B8-64D8-5358-8FB051B2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37" y="1062846"/>
            <a:ext cx="1771740" cy="1784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4077D-356E-E87C-18C4-63191988C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21" y="2928953"/>
            <a:ext cx="1759040" cy="1739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80D9F-56B8-A411-F0A2-1A1A34CFF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837" y="2919427"/>
            <a:ext cx="1752690" cy="17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131EBE-61C6-3DEE-7E67-245B51CD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88" y="2652892"/>
            <a:ext cx="2021140" cy="2021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81F096-9662-F76D-32E0-3B5141C0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27" y="2652892"/>
            <a:ext cx="2021141" cy="2021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5F8CC7-28E8-8795-2F1B-1841BD8B5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068" y="2652892"/>
            <a:ext cx="2021140" cy="2021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285CAA-A25C-5930-1861-842743B06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208" y="2652892"/>
            <a:ext cx="2021140" cy="2021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1D88FF-D974-4FA8-263A-4EAD70E12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208" y="599878"/>
            <a:ext cx="2021140" cy="20211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A7E8BD-EBD0-300C-C2C0-A9D1F8A7F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067" y="599877"/>
            <a:ext cx="2021141" cy="20211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A2A0E3-8DC2-0B44-A7FC-BF3247C70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928" y="599879"/>
            <a:ext cx="2021140" cy="20211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FC12EE-D64F-5D47-F1E5-753723441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788" y="599879"/>
            <a:ext cx="2021140" cy="20211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56B64B-7972-4D02-6E73-853AEDB63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789" y="4705906"/>
            <a:ext cx="2021140" cy="20211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5A08D5E-6981-146C-B818-C6CC53D278E1}"/>
              </a:ext>
            </a:extLst>
          </p:cNvPr>
          <p:cNvSpPr txBox="1"/>
          <p:nvPr/>
        </p:nvSpPr>
        <p:spPr>
          <a:xfrm>
            <a:off x="411026" y="1303768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Trial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F01AED-F85E-C31D-FEE2-13F0E87CAD5B}"/>
              </a:ext>
            </a:extLst>
          </p:cNvPr>
          <p:cNvSpPr txBox="1"/>
          <p:nvPr/>
        </p:nvSpPr>
        <p:spPr>
          <a:xfrm>
            <a:off x="411026" y="3324908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Trial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CD8AA-16DD-0318-8694-1357E579ACE0}"/>
              </a:ext>
            </a:extLst>
          </p:cNvPr>
          <p:cNvSpPr txBox="1"/>
          <p:nvPr/>
        </p:nvSpPr>
        <p:spPr>
          <a:xfrm>
            <a:off x="411026" y="5547199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Trial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16F906-8287-9BB2-825D-342D93BC06BC}"/>
              </a:ext>
            </a:extLst>
          </p:cNvPr>
          <p:cNvSpPr txBox="1"/>
          <p:nvPr/>
        </p:nvSpPr>
        <p:spPr>
          <a:xfrm>
            <a:off x="2018368" y="229451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COPD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55AF3A-B611-132B-1521-5E13082A3C7C}"/>
              </a:ext>
            </a:extLst>
          </p:cNvPr>
          <p:cNvSpPr txBox="1"/>
          <p:nvPr/>
        </p:nvSpPr>
        <p:spPr>
          <a:xfrm>
            <a:off x="4039507" y="229451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COPD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E31BA0-B3FE-F731-6642-642A07AF082A}"/>
              </a:ext>
            </a:extLst>
          </p:cNvPr>
          <p:cNvSpPr txBox="1"/>
          <p:nvPr/>
        </p:nvSpPr>
        <p:spPr>
          <a:xfrm>
            <a:off x="6060648" y="229451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COPD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0EDD4F-23BE-412F-51B4-73D28045E61F}"/>
              </a:ext>
            </a:extLst>
          </p:cNvPr>
          <p:cNvSpPr txBox="1"/>
          <p:nvPr/>
        </p:nvSpPr>
        <p:spPr>
          <a:xfrm>
            <a:off x="8081788" y="229451"/>
            <a:ext cx="96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cs typeface="Times New Roman" panose="02020603050405020304" pitchFamily="18" charset="0"/>
              </a:rPr>
              <a:t>COPD 4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BDA6086-D187-3F33-206B-808A5E888F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0929" y="4705905"/>
            <a:ext cx="2021139" cy="20211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31BC03-0094-061D-5B6B-21AE12DF1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2067" y="4703110"/>
            <a:ext cx="2021138" cy="20211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C708D8-D7F1-2AB0-069A-909E96F88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3205" y="4700314"/>
            <a:ext cx="2021138" cy="20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456B64B-7972-4D02-6E73-853AEDB6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t="1484" r="1685" b="1435"/>
          <a:stretch/>
        </p:blipFill>
        <p:spPr>
          <a:xfrm>
            <a:off x="1790700" y="2168526"/>
            <a:ext cx="1955800" cy="1962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31BC03-0094-061D-5B6B-21AE12DF1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" t="1621" r="1934" b="1297"/>
          <a:stretch/>
        </p:blipFill>
        <p:spPr>
          <a:xfrm>
            <a:off x="5697788" y="2168526"/>
            <a:ext cx="1946776" cy="1962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C708D8-D7F1-2AB0-069A-909E96F88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0" t="1761" r="1619" b="1159"/>
          <a:stretch/>
        </p:blipFill>
        <p:spPr>
          <a:xfrm>
            <a:off x="7644564" y="2168526"/>
            <a:ext cx="1946776" cy="1962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F4D0B9-678D-40B4-CBC1-D9BF1BBA4A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1" t="1483" r="1686" b="1435"/>
          <a:stretch/>
        </p:blipFill>
        <p:spPr>
          <a:xfrm>
            <a:off x="3746500" y="2168526"/>
            <a:ext cx="195128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3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65AACFB7-16EE-64B0-3A92-9EEEE558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0" y="0"/>
            <a:ext cx="4111692" cy="5535261"/>
          </a:xfrm>
          <a:prstGeom prst="rect">
            <a:avLst/>
          </a:prstGeom>
        </p:spPr>
      </p:pic>
      <p:pic>
        <p:nvPicPr>
          <p:cNvPr id="7" name="Picture 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0CED4841-5986-2289-383E-2F27EDCC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6" y="0"/>
            <a:ext cx="4111692" cy="5535261"/>
          </a:xfrm>
          <a:prstGeom prst="rect">
            <a:avLst/>
          </a:prstGeom>
        </p:spPr>
      </p:pic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0DD8E200-8360-8D49-8E11-1DACC36C3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8" y="0"/>
            <a:ext cx="4111692" cy="55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B79AD8C-1108-2A13-B52A-D4418274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92635" cy="5667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D9D46E-908B-1047-1A27-F1B23430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82" y="0"/>
            <a:ext cx="4092635" cy="5667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5F5341-7D28-53CF-5097-E71E3DD58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365" y="0"/>
            <a:ext cx="4092635" cy="56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USAMA GABR ABDOU HABIB</dc:creator>
  <cp:lastModifiedBy>ABDELRAHMAN USAMA GABR ABDOU HABIB</cp:lastModifiedBy>
  <cp:revision>13</cp:revision>
  <dcterms:created xsi:type="dcterms:W3CDTF">2023-12-28T15:44:44Z</dcterms:created>
  <dcterms:modified xsi:type="dcterms:W3CDTF">2023-12-31T21:50:19Z</dcterms:modified>
</cp:coreProperties>
</file>