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770" autoAdjust="0"/>
  </p:normalViewPr>
  <p:slideViewPr>
    <p:cSldViewPr snapToGrid="0" snapToObjects="1">
      <p:cViewPr>
        <p:scale>
          <a:sx n="156" d="100"/>
          <a:sy n="156" d="100"/>
        </p:scale>
        <p:origin x="-784" y="1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264EE-90D0-CB41-A2CB-101A3BB5E18A}" type="datetimeFigureOut">
              <a:rPr lang="en-US" smtClean="0"/>
              <a:t>5/29/16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CD637-1825-F64E-95A9-226909922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5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D637-1825-F64E-95A9-226909922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7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7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1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8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6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0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0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5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4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0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DE331-6CCF-8044-89C3-DFD0750C62A8}" type="datetimeFigureOut">
              <a:rPr lang="en-US" smtClean="0"/>
              <a:t>5/29/16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35396-C018-7E4C-AFE9-17AF96055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6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Straight Arrow Connector 130"/>
          <p:cNvCxnSpPr>
            <a:stCxn id="117" idx="1"/>
            <a:endCxn id="124" idx="2"/>
          </p:cNvCxnSpPr>
          <p:nvPr/>
        </p:nvCxnSpPr>
        <p:spPr>
          <a:xfrm flipH="1" flipV="1">
            <a:off x="2556619" y="1970176"/>
            <a:ext cx="2024640" cy="46700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116" idx="3"/>
            <a:endCxn id="125" idx="2"/>
          </p:cNvCxnSpPr>
          <p:nvPr/>
        </p:nvCxnSpPr>
        <p:spPr>
          <a:xfrm flipH="1" flipV="1">
            <a:off x="3643048" y="1970176"/>
            <a:ext cx="929453" cy="46700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117" idx="1"/>
            <a:endCxn id="128" idx="2"/>
          </p:cNvCxnSpPr>
          <p:nvPr/>
        </p:nvCxnSpPr>
        <p:spPr>
          <a:xfrm flipV="1">
            <a:off x="4581259" y="1970176"/>
            <a:ext cx="863635" cy="46700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17" idx="1"/>
            <a:endCxn id="129" idx="2"/>
          </p:cNvCxnSpPr>
          <p:nvPr/>
        </p:nvCxnSpPr>
        <p:spPr>
          <a:xfrm flipV="1">
            <a:off x="4581259" y="1970176"/>
            <a:ext cx="1950064" cy="46700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4149194" y="2414317"/>
            <a:ext cx="423307" cy="45719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>
            <a:stCxn id="16" idx="0"/>
            <a:endCxn id="116" idx="2"/>
          </p:cNvCxnSpPr>
          <p:nvPr/>
        </p:nvCxnSpPr>
        <p:spPr>
          <a:xfrm flipV="1">
            <a:off x="1676069" y="2460036"/>
            <a:ext cx="2684779" cy="662505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850466" y="3310267"/>
            <a:ext cx="46695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850466" y="4342299"/>
            <a:ext cx="46695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12" idx="3"/>
          </p:cNvCxnSpPr>
          <p:nvPr/>
        </p:nvCxnSpPr>
        <p:spPr>
          <a:xfrm flipH="1">
            <a:off x="3823322" y="4342061"/>
            <a:ext cx="558075" cy="23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>
            <a:off x="3823322" y="3310267"/>
            <a:ext cx="558075" cy="23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8" idx="1"/>
            <a:endCxn id="17" idx="3"/>
          </p:cNvCxnSpPr>
          <p:nvPr/>
        </p:nvCxnSpPr>
        <p:spPr>
          <a:xfrm flipH="1">
            <a:off x="2855522" y="3320075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2855522" y="4342061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1887722" y="3320075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1887722" y="4342061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6708525" y="3320075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6708525" y="4342061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5740725" y="3320075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5740725" y="4342061"/>
            <a:ext cx="544493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464415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32215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00015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53016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17418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85218" y="4999869"/>
            <a:ext cx="423307" cy="3950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64415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2215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00015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53016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17418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85218" y="4144765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64415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2215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00015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53016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17418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85218" y="3122541"/>
            <a:ext cx="423307" cy="395067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819076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86876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754676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607677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672079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639879" y="3806908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19076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786876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754676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672079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39879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" idx="0"/>
            <a:endCxn id="10" idx="2"/>
          </p:cNvCxnSpPr>
          <p:nvPr/>
        </p:nvCxnSpPr>
        <p:spPr>
          <a:xfrm flipV="1">
            <a:off x="1676069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5" idx="0"/>
            <a:endCxn id="11" idx="2"/>
          </p:cNvCxnSpPr>
          <p:nvPr/>
        </p:nvCxnSpPr>
        <p:spPr>
          <a:xfrm flipV="1">
            <a:off x="2643869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6" idx="0"/>
            <a:endCxn id="12" idx="2"/>
          </p:cNvCxnSpPr>
          <p:nvPr/>
        </p:nvCxnSpPr>
        <p:spPr>
          <a:xfrm flipV="1">
            <a:off x="3611669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676069" y="35176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2640761" y="35176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601782" y="35176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022961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987653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3948674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8" idx="0"/>
            <a:endCxn id="14" idx="2"/>
          </p:cNvCxnSpPr>
          <p:nvPr/>
        </p:nvCxnSpPr>
        <p:spPr>
          <a:xfrm flipV="1">
            <a:off x="5529072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0"/>
            <a:endCxn id="15" idx="2"/>
          </p:cNvCxnSpPr>
          <p:nvPr/>
        </p:nvCxnSpPr>
        <p:spPr>
          <a:xfrm flipV="1">
            <a:off x="6496872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7" idx="0"/>
            <a:endCxn id="13" idx="2"/>
          </p:cNvCxnSpPr>
          <p:nvPr/>
        </p:nvCxnSpPr>
        <p:spPr>
          <a:xfrm flipV="1">
            <a:off x="7464670" y="4539832"/>
            <a:ext cx="0" cy="46003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5878486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843178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7804199" y="3179751"/>
            <a:ext cx="0" cy="627157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523824" y="35280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488516" y="35280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7449537" y="3528008"/>
            <a:ext cx="0" cy="627157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4" idx="0"/>
            <a:endCxn id="34" idx="2"/>
          </p:cNvCxnSpPr>
          <p:nvPr/>
        </p:nvCxnSpPr>
        <p:spPr>
          <a:xfrm flipV="1">
            <a:off x="1676069" y="4201975"/>
            <a:ext cx="354661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" idx="0"/>
          </p:cNvCxnSpPr>
          <p:nvPr/>
        </p:nvCxnSpPr>
        <p:spPr>
          <a:xfrm flipV="1">
            <a:off x="2643869" y="4201975"/>
            <a:ext cx="364618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" idx="0"/>
          </p:cNvCxnSpPr>
          <p:nvPr/>
        </p:nvCxnSpPr>
        <p:spPr>
          <a:xfrm flipV="1">
            <a:off x="3611669" y="4201975"/>
            <a:ext cx="344774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8" idx="0"/>
          </p:cNvCxnSpPr>
          <p:nvPr/>
        </p:nvCxnSpPr>
        <p:spPr>
          <a:xfrm flipV="1">
            <a:off x="5529072" y="4201975"/>
            <a:ext cx="349414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9" idx="0"/>
          </p:cNvCxnSpPr>
          <p:nvPr/>
        </p:nvCxnSpPr>
        <p:spPr>
          <a:xfrm flipV="1">
            <a:off x="6496872" y="4201975"/>
            <a:ext cx="359371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7" idx="0"/>
          </p:cNvCxnSpPr>
          <p:nvPr/>
        </p:nvCxnSpPr>
        <p:spPr>
          <a:xfrm flipV="1">
            <a:off x="7464670" y="4201975"/>
            <a:ext cx="339529" cy="79789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0" idx="3"/>
            <a:endCxn id="41" idx="1"/>
          </p:cNvCxnSpPr>
          <p:nvPr/>
        </p:nvCxnSpPr>
        <p:spPr>
          <a:xfrm>
            <a:off x="2242383" y="2982218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242383" y="4004204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3210183" y="2982218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210183" y="4004204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6095386" y="2982218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095386" y="4004204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063186" y="2982218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7063186" y="4004204"/>
            <a:ext cx="54449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42" idx="3"/>
          </p:cNvCxnSpPr>
          <p:nvPr/>
        </p:nvCxnSpPr>
        <p:spPr>
          <a:xfrm>
            <a:off x="4177983" y="2982218"/>
            <a:ext cx="46695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44" idx="1"/>
          </p:cNvCxnSpPr>
          <p:nvPr/>
        </p:nvCxnSpPr>
        <p:spPr>
          <a:xfrm>
            <a:off x="5114004" y="2982218"/>
            <a:ext cx="558075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4736461" y="2729909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4177983" y="4004204"/>
            <a:ext cx="466952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114004" y="4004204"/>
            <a:ext cx="558075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736461" y="3751895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4442239" y="3074266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4442239" y="4096252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4442239" y="5012512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581259" y="2414317"/>
            <a:ext cx="423307" cy="45719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>
            <a:stCxn id="43" idx="0"/>
            <a:endCxn id="117" idx="2"/>
          </p:cNvCxnSpPr>
          <p:nvPr/>
        </p:nvCxnSpPr>
        <p:spPr>
          <a:xfrm flipH="1" flipV="1">
            <a:off x="4792913" y="2460036"/>
            <a:ext cx="3026418" cy="324648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2344965" y="1575109"/>
            <a:ext cx="423307" cy="39506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3431394" y="1575109"/>
            <a:ext cx="423307" cy="39506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233240" y="1575109"/>
            <a:ext cx="423307" cy="39506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6319669" y="1575109"/>
            <a:ext cx="423307" cy="39506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4418051" y="1593591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2047440" y="855733"/>
            <a:ext cx="977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Task 1 prediction</a:t>
            </a:r>
            <a:endParaRPr lang="en-US" sz="11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154169" y="855733"/>
            <a:ext cx="977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Task 2 prediction</a:t>
            </a:r>
            <a:endParaRPr lang="en-US" sz="1100" dirty="0"/>
          </a:p>
        </p:txBody>
      </p:sp>
      <p:sp>
        <p:nvSpPr>
          <p:cNvPr id="144" name="TextBox 143"/>
          <p:cNvSpPr txBox="1"/>
          <p:nvPr/>
        </p:nvSpPr>
        <p:spPr>
          <a:xfrm>
            <a:off x="4956015" y="855733"/>
            <a:ext cx="977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Task </a:t>
            </a:r>
            <a:r>
              <a:rPr lang="en-US" sz="1100" i="1" dirty="0" smtClean="0"/>
              <a:t>K-</a:t>
            </a:r>
            <a:r>
              <a:rPr lang="en-US" sz="1100" dirty="0" smtClean="0"/>
              <a:t>1 prediction</a:t>
            </a:r>
            <a:endParaRPr lang="en-US" sz="11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042444" y="855733"/>
            <a:ext cx="9777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Task </a:t>
            </a:r>
            <a:r>
              <a:rPr lang="en-US" sz="1100" i="1" dirty="0" smtClean="0"/>
              <a:t>K</a:t>
            </a:r>
            <a:r>
              <a:rPr lang="en-US" sz="1100" dirty="0" smtClean="0"/>
              <a:t> prediction</a:t>
            </a:r>
            <a:endParaRPr lang="en-US" sz="1100" dirty="0"/>
          </a:p>
        </p:txBody>
      </p:sp>
      <p:cxnSp>
        <p:nvCxnSpPr>
          <p:cNvPr id="146" name="Straight Arrow Connector 145"/>
          <p:cNvCxnSpPr/>
          <p:nvPr/>
        </p:nvCxnSpPr>
        <p:spPr>
          <a:xfrm flipV="1">
            <a:off x="1667759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V="1">
            <a:off x="2632451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3593472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5536051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6500743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461764" y="5394936"/>
            <a:ext cx="0" cy="274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514148" y="5687831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A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4442239" y="5620588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2478840" y="5687831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439861" y="5687831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T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374130" y="5655565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3366FF"/>
                </a:solidFill>
              </a:rPr>
              <a:t>G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6338822" y="5655565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</a:rPr>
              <a:t>G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299843" y="5655565"/>
            <a:ext cx="30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9" name="Straight Arrow Connector 158"/>
          <p:cNvCxnSpPr/>
          <p:nvPr/>
        </p:nvCxnSpPr>
        <p:spPr>
          <a:xfrm flipV="1">
            <a:off x="2556619" y="1300789"/>
            <a:ext cx="0" cy="27432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 flipV="1">
            <a:off x="3643048" y="1300789"/>
            <a:ext cx="0" cy="27432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V="1">
            <a:off x="5444894" y="1300789"/>
            <a:ext cx="0" cy="27432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flipV="1">
            <a:off x="6531323" y="1300789"/>
            <a:ext cx="0" cy="27432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426431" y="5012512"/>
            <a:ext cx="938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6"/>
                </a:solidFill>
              </a:rPr>
              <a:t>Perform embedding</a:t>
            </a:r>
            <a:endParaRPr lang="en-US" sz="1100" dirty="0">
              <a:solidFill>
                <a:schemeClr val="accent6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26431" y="4144765"/>
            <a:ext cx="938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3"/>
                </a:solidFill>
              </a:rPr>
              <a:t>Forwards GRU</a:t>
            </a:r>
            <a:endParaRPr lang="en-US" sz="1100" dirty="0">
              <a:solidFill>
                <a:schemeClr val="accent3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426431" y="2766774"/>
            <a:ext cx="938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5"/>
                </a:solidFill>
              </a:rPr>
              <a:t>Backwards GRU</a:t>
            </a:r>
            <a:endParaRPr lang="en-US" sz="1100" dirty="0">
              <a:solidFill>
                <a:schemeClr val="accent5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26431" y="1649733"/>
            <a:ext cx="9383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accent4"/>
                </a:solidFill>
              </a:rPr>
              <a:t>Softmax</a:t>
            </a:r>
            <a:endParaRPr lang="en-US" sz="1100" dirty="0">
              <a:solidFill>
                <a:schemeClr val="accent4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607677" y="2784684"/>
            <a:ext cx="423307" cy="395067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3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Zhang</dc:creator>
  <cp:lastModifiedBy>Jesse Zhang</cp:lastModifiedBy>
  <cp:revision>33</cp:revision>
  <dcterms:created xsi:type="dcterms:W3CDTF">2016-05-28T23:17:34Z</dcterms:created>
  <dcterms:modified xsi:type="dcterms:W3CDTF">2016-05-30T03:41:56Z</dcterms:modified>
</cp:coreProperties>
</file>